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0" r:id="rId2"/>
    <p:sldId id="297" r:id="rId3"/>
    <p:sldId id="296" r:id="rId4"/>
    <p:sldId id="298" r:id="rId5"/>
    <p:sldId id="299" r:id="rId6"/>
    <p:sldId id="300" r:id="rId7"/>
    <p:sldId id="30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43" autoAdjust="0"/>
  </p:normalViewPr>
  <p:slideViewPr>
    <p:cSldViewPr snapToGrid="0" snapToObjects="1">
      <p:cViewPr>
        <p:scale>
          <a:sx n="75" d="100"/>
          <a:sy n="75" d="100"/>
        </p:scale>
        <p:origin x="-141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28. 12. 2018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28. 12. 2018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5A29E-B756-4371-AE6C-671895E2E756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8788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OPERAČNÝ PROGRAM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1224116"/>
            <a:ext cx="8956738" cy="540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EFEKTÍVNA </a:t>
            </a:r>
          </a:p>
          <a:p>
            <a:pPr algn="l"/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VEREJNÁ </a:t>
            </a:r>
          </a:p>
          <a:p>
            <a:pPr algn="l"/>
            <a:r>
              <a:rPr lang="sk-SK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SPRÁVA</a:t>
            </a:r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	 		</a:t>
            </a: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cs-CZ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cs-CZ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cs-CZ" sz="2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cs-CZ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Ivan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Lorenc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</a:t>
            </a:r>
          </a:p>
          <a:p>
            <a:pPr algn="r"/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Bratislava</a:t>
            </a:r>
          </a:p>
          <a:p>
            <a:pPr algn="r"/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11.12.2018</a:t>
            </a:r>
            <a:r>
              <a:rPr lang="cs-CZ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4"/>
              </a:buBlip>
            </a:pP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326790"/>
            <a:ext cx="8750261" cy="5601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		</a:t>
            </a: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ČO POTREBUJÚ </a:t>
            </a:r>
            <a:b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ĽUDIA BEZ DOMOVA ?</a:t>
            </a:r>
            <a:endParaRPr lang="sk-SK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cs-CZ" sz="2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cs-CZ" sz="2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Inšpirácie z praxe </a:t>
            </a:r>
          </a:p>
          <a:p>
            <a:pPr algn="l"/>
            <a:endParaRPr lang="sk-SK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sk-SK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Proti </a:t>
            </a:r>
            <a:r>
              <a:rPr lang="sk-SK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prúdu, </a:t>
            </a:r>
            <a:r>
              <a:rPr lang="sk-SK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o.z</a:t>
            </a:r>
            <a:r>
              <a:rPr lang="sk-SK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l"/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itchFamily="34" charset="0"/>
              </a:rPr>
              <a:t>časopis Nota Bene</a:t>
            </a:r>
            <a:endParaRPr lang="sk-SK" sz="24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326790"/>
            <a:ext cx="8750261" cy="5601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ZAČIATKY:</a:t>
            </a:r>
          </a:p>
          <a:p>
            <a:pPr algn="l"/>
            <a:endParaRPr lang="sk-SK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l"/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RIEŠENIE </a:t>
            </a:r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POULIČNÉHO BEZDOMOVECTVA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viac </a:t>
            </a: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ako 90 percent predajcov 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časopisu Nota </a:t>
            </a:r>
            <a:r>
              <a:rPr lang="sk-SK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Bene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0" algn="l"/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má ubytovanie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 ulica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nie </a:t>
            </a: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len 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nocľah</a:t>
            </a:r>
          </a:p>
          <a:p>
            <a:pPr lvl="0" algn="l"/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l"/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UBYTOVNE/ÚTULKY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emusia deň tráviť na ulici</a:t>
            </a:r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eriešia vylúčenie z bývania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eriešia </a:t>
            </a:r>
            <a:r>
              <a:rPr lang="sk-SK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bezdomovectvo</a:t>
            </a:r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sk-SK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326790"/>
            <a:ext cx="8750261" cy="5601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ČO POTREBUJEME </a:t>
            </a:r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 RIEŠENIU </a:t>
            </a:r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BEZDOMOVECTVA?</a:t>
            </a:r>
          </a:p>
          <a:p>
            <a:pPr algn="l"/>
            <a:endParaRPr lang="sk-SK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BYTY: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súkromie</a:t>
            </a:r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amostatné bývanie – nie </a:t>
            </a:r>
            <a:r>
              <a:rPr lang="sk-SK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zdielané</a:t>
            </a:r>
            <a:endParaRPr lang="sk-SK" sz="24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l"/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(1- 2 izb. byty)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dravotne </a:t>
            </a:r>
            <a:r>
              <a:rPr lang="sk-SK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nezávadné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jednoducho zariadené </a:t>
            </a:r>
          </a:p>
          <a:p>
            <a:pPr lvl="0" algn="l"/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– nie luxus</a:t>
            </a:r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okalita BA + okolie(dostupnosť)</a:t>
            </a:r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dlhodobé (viac rokov)/právne isté</a:t>
            </a:r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cenovo dostupné</a:t>
            </a:r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/>
            <a:endParaRPr lang="sk-SK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1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326790"/>
            <a:ext cx="8750261" cy="5601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ČO </a:t>
            </a:r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POTREBUJEME K RIEŠENIU BEZDOMOVECTVA</a:t>
            </a:r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algn="l"/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HMOTNÉ </a:t>
            </a:r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ZABEZPEČENIE/FINANCIE/PRÍSPEVKY</a:t>
            </a:r>
          </a:p>
          <a:p>
            <a:pPr algn="l"/>
            <a:endParaRPr lang="cs-CZ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sk-SK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áujemci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 bývanie: prevažne vyšší vek, zdravotné problémy, dlhodobá nezamestnanosť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ríjem: prevažne pod minimálnou </a:t>
            </a:r>
            <a:r>
              <a:rPr lang="sk-SK" sz="24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mzdou+časť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/celý príjem neistý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udržateľnosť: do sumy 150-250 eur/dvojica, rodina </a:t>
            </a: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(max 40 – 50 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príjmov </a:t>
            </a: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výdaje </a:t>
            </a: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bývanie)</a:t>
            </a:r>
          </a:p>
          <a:p>
            <a:pPr lvl="0"/>
            <a:endParaRPr lang="sk-SK" sz="2400" dirty="0"/>
          </a:p>
          <a:p>
            <a:pPr lvl="0"/>
            <a:r>
              <a:rPr lang="sk-SK" sz="2400" dirty="0"/>
              <a:t>REZEVNÝ FOND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k-SK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326790"/>
            <a:ext cx="8750261" cy="5601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		</a:t>
            </a: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ČO POTREBUJEME K RIEŠENIU BEZDOMOVECTVA</a:t>
            </a:r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algn="l"/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NEMATERIÁLNA POMOC/SLUŽBY</a:t>
            </a:r>
            <a:r>
              <a:rPr lang="sk-SK" sz="2800" b="1" dirty="0"/>
              <a:t/>
            </a:r>
            <a:br>
              <a:rPr lang="sk-SK" sz="2800" b="1" dirty="0"/>
            </a:br>
            <a:endParaRPr lang="sk-SK" sz="2800" b="1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DLHODOBOSŤ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KOMPLEXNOSŤ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FLEXIBILITA</a:t>
            </a:r>
            <a:endParaRPr lang="sk-SK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ODDELENIE SLUŽBY OD SPRÁVY BYTU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 </a:t>
            </a: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MANAŽMENT</a:t>
            </a:r>
          </a:p>
          <a:p>
            <a:pPr algn="l"/>
            <a:endParaRPr lang="sk-SK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326790"/>
            <a:ext cx="8750261" cy="5601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ČO </a:t>
            </a:r>
            <a:r>
              <a:rPr lang="sk-SK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MOŽNO OČAKÁVAŤ </a:t>
            </a:r>
            <a:r>
              <a:rPr lang="sk-SK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???</a:t>
            </a:r>
          </a:p>
          <a:p>
            <a:pPr algn="l"/>
            <a:r>
              <a:rPr lang="sk-SK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sk-SK" sz="20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POMOC ĽUĎOM V EXTRÉMNOM VYLÚČENÍ – V OHROZENÍ ŽIVOTA A ZDRAVIA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ZNALOSTI PRÁCE  V BÝVANÍ VYUŽITEĽNÉ AJ V PREVENCII STRATY BÝVANIA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NEMOŽNO OČAKÁVAŤ,  ŽE NEBUDÚ PROBLÉMY – NUTNÉ FLEXIBILNE  a RÝCHLO RIEŠIŤ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UŠETRENÉ PENIAZE </a:t>
            </a:r>
            <a:r>
              <a:rPr lang="sk-SK" sz="2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sk-SK" sz="24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 POBYTOVÉ </a:t>
            </a: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SLUŽBY....INÉ /ZDRAVOTNÁ STAROSTLIVOSŤ, KRÍZOVÁ INTERVENCIA..../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sk-SK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SKUTOČNÉ RIEŠENIE PROBLÉMU – NIE JEHO MANAŽOVANIE</a:t>
            </a:r>
          </a:p>
          <a:p>
            <a:pPr algn="just"/>
            <a:endParaRPr lang="sk-SK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800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98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49</Words>
  <Application>Microsoft Office PowerPoint</Application>
  <PresentationFormat>Prezentácia na obrazovke (4:3)</PresentationFormat>
  <Paragraphs>69</Paragraphs>
  <Slides>7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8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Ivan Lorenc</cp:lastModifiedBy>
  <cp:revision>116</cp:revision>
  <cp:lastPrinted>2015-01-18T19:48:41Z</cp:lastPrinted>
  <dcterms:created xsi:type="dcterms:W3CDTF">2014-07-22T20:09:34Z</dcterms:created>
  <dcterms:modified xsi:type="dcterms:W3CDTF">2018-12-28T11:22:57Z</dcterms:modified>
</cp:coreProperties>
</file>